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309" r:id="rId5"/>
    <p:sldId id="347" r:id="rId6"/>
    <p:sldId id="348" r:id="rId7"/>
    <p:sldId id="352" r:id="rId8"/>
    <p:sldId id="353" r:id="rId9"/>
    <p:sldId id="335" r:id="rId10"/>
    <p:sldId id="365" r:id="rId11"/>
    <p:sldId id="356" r:id="rId12"/>
    <p:sldId id="355" r:id="rId13"/>
    <p:sldId id="359" r:id="rId14"/>
    <p:sldId id="357" r:id="rId15"/>
    <p:sldId id="360" r:id="rId16"/>
    <p:sldId id="361" r:id="rId17"/>
    <p:sldId id="362" r:id="rId18"/>
    <p:sldId id="364" r:id="rId19"/>
    <p:sldId id="363" r:id="rId2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2D5D3C-FE65-F582-4608-B29E12442AEA}" v="115" dt="2022-09-12T16:39:22.122"/>
    <p1510:client id="{CAB14A19-9EF0-1DE4-B6C7-4C6413720A18}" v="9" dt="2022-09-12T18:35:40.125"/>
    <p1510:client id="{96988A30-2DD1-20EF-BFBD-1ADF2BB1066C}" v="9" dt="2022-09-12T16:55:58.654"/>
    <p1510:client id="{DBCDBE7C-7FEE-CB5C-2AFD-3BB868AFEECF}" v="318" dt="2022-09-12T04:31:15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Guillermo Herrera Ramirez" userId="S::guillermo.herrera@udlap.mx::6dc6c2f7-563e-41ca-8285-fab432b350c3" providerId="AD" clId="Web-{0D2D5D3C-FE65-F582-4608-B29E12442AEA}"/>
    <pc:docChg chg="addSld delSld modSld sldOrd">
      <pc:chgData name="Jose Guillermo Herrera Ramirez" userId="S::guillermo.herrera@udlap.mx::6dc6c2f7-563e-41ca-8285-fab432b350c3" providerId="AD" clId="Web-{0D2D5D3C-FE65-F582-4608-B29E12442AEA}" dt="2022-09-12T16:39:22.122" v="92"/>
      <pc:docMkLst>
        <pc:docMk/>
      </pc:docMkLst>
      <pc:sldChg chg="addSp modSp">
        <pc:chgData name="Jose Guillermo Herrera Ramirez" userId="S::guillermo.herrera@udlap.mx::6dc6c2f7-563e-41ca-8285-fab432b350c3" providerId="AD" clId="Web-{0D2D5D3C-FE65-F582-4608-B29E12442AEA}" dt="2022-09-12T16:07:07.920" v="83"/>
        <pc:sldMkLst>
          <pc:docMk/>
          <pc:sldMk cId="3518542568" sldId="335"/>
        </pc:sldMkLst>
        <pc:picChg chg="add mod">
          <ac:chgData name="Jose Guillermo Herrera Ramirez" userId="S::guillermo.herrera@udlap.mx::6dc6c2f7-563e-41ca-8285-fab432b350c3" providerId="AD" clId="Web-{0D2D5D3C-FE65-F582-4608-B29E12442AEA}" dt="2022-09-12T15:51:51.641" v="5" actId="1076"/>
          <ac:picMkLst>
            <pc:docMk/>
            <pc:sldMk cId="3518542568" sldId="335"/>
            <ac:picMk id="2" creationId="{43577E3F-ADE7-C0CF-7021-087F8B5E1E88}"/>
          </ac:picMkLst>
        </pc:picChg>
        <pc:picChg chg="add mod">
          <ac:chgData name="Jose Guillermo Herrera Ramirez" userId="S::guillermo.herrera@udlap.mx::6dc6c2f7-563e-41ca-8285-fab432b350c3" providerId="AD" clId="Web-{0D2D5D3C-FE65-F582-4608-B29E12442AEA}" dt="2022-09-12T16:07:07.920" v="83"/>
          <ac:picMkLst>
            <pc:docMk/>
            <pc:sldMk cId="3518542568" sldId="335"/>
            <ac:picMk id="3" creationId="{746C3745-B134-0F55-083D-F2B3CB9D0EC5}"/>
          </ac:picMkLst>
        </pc:picChg>
      </pc:sldChg>
      <pc:sldChg chg="del">
        <pc:chgData name="Jose Guillermo Herrera Ramirez" userId="S::guillermo.herrera@udlap.mx::6dc6c2f7-563e-41ca-8285-fab432b350c3" providerId="AD" clId="Web-{0D2D5D3C-FE65-F582-4608-B29E12442AEA}" dt="2022-09-12T16:18:20.065" v="90"/>
        <pc:sldMkLst>
          <pc:docMk/>
          <pc:sldMk cId="211534034" sldId="351"/>
        </pc:sldMkLst>
      </pc:sldChg>
      <pc:sldChg chg="del">
        <pc:chgData name="Jose Guillermo Herrera Ramirez" userId="S::guillermo.herrera@udlap.mx::6dc6c2f7-563e-41ca-8285-fab432b350c3" providerId="AD" clId="Web-{0D2D5D3C-FE65-F582-4608-B29E12442AEA}" dt="2022-09-12T16:05:53.292" v="80"/>
        <pc:sldMkLst>
          <pc:docMk/>
          <pc:sldMk cId="2655064959" sldId="354"/>
        </pc:sldMkLst>
      </pc:sldChg>
      <pc:sldChg chg="addSp delSp modSp new ord">
        <pc:chgData name="Jose Guillermo Herrera Ramirez" userId="S::guillermo.herrera@udlap.mx::6dc6c2f7-563e-41ca-8285-fab432b350c3" providerId="AD" clId="Web-{0D2D5D3C-FE65-F582-4608-B29E12442AEA}" dt="2022-09-12T15:54:35.865" v="19"/>
        <pc:sldMkLst>
          <pc:docMk/>
          <pc:sldMk cId="1011207107" sldId="355"/>
        </pc:sldMkLst>
        <pc:spChg chg="del">
          <ac:chgData name="Jose Guillermo Herrera Ramirez" userId="S::guillermo.herrera@udlap.mx::6dc6c2f7-563e-41ca-8285-fab432b350c3" providerId="AD" clId="Web-{0D2D5D3C-FE65-F582-4608-B29E12442AEA}" dt="2022-09-12T15:53:48.816" v="14"/>
          <ac:spMkLst>
            <pc:docMk/>
            <pc:sldMk cId="1011207107" sldId="355"/>
            <ac:spMk id="2" creationId="{0C80FA79-C952-F399-C87F-9B39D396C04A}"/>
          </ac:spMkLst>
        </pc:spChg>
        <pc:spChg chg="del">
          <ac:chgData name="Jose Guillermo Herrera Ramirez" userId="S::guillermo.herrera@udlap.mx::6dc6c2f7-563e-41ca-8285-fab432b350c3" providerId="AD" clId="Web-{0D2D5D3C-FE65-F582-4608-B29E12442AEA}" dt="2022-09-12T15:53:44.863" v="13"/>
          <ac:spMkLst>
            <pc:docMk/>
            <pc:sldMk cId="1011207107" sldId="355"/>
            <ac:spMk id="3" creationId="{31CA449D-97ED-9958-EF7E-499B537907F4}"/>
          </ac:spMkLst>
        </pc:spChg>
        <pc:picChg chg="add mod ord">
          <ac:chgData name="Jose Guillermo Herrera Ramirez" userId="S::guillermo.herrera@udlap.mx::6dc6c2f7-563e-41ca-8285-fab432b350c3" providerId="AD" clId="Web-{0D2D5D3C-FE65-F582-4608-B29E12442AEA}" dt="2022-09-12T15:53:59.707" v="18" actId="1076"/>
          <ac:picMkLst>
            <pc:docMk/>
            <pc:sldMk cId="1011207107" sldId="355"/>
            <ac:picMk id="4" creationId="{B204A7FA-D463-4F3F-8CE7-17025D9DD3E5}"/>
          </ac:picMkLst>
        </pc:picChg>
      </pc:sldChg>
      <pc:sldChg chg="addSp delSp modSp new">
        <pc:chgData name="Jose Guillermo Herrera Ramirez" userId="S::guillermo.herrera@udlap.mx::6dc6c2f7-563e-41ca-8285-fab432b350c3" providerId="AD" clId="Web-{0D2D5D3C-FE65-F582-4608-B29E12442AEA}" dt="2022-09-12T15:59:53" v="26" actId="1076"/>
        <pc:sldMkLst>
          <pc:docMk/>
          <pc:sldMk cId="3538934723" sldId="356"/>
        </pc:sldMkLst>
        <pc:spChg chg="del">
          <ac:chgData name="Jose Guillermo Herrera Ramirez" userId="S::guillermo.herrera@udlap.mx::6dc6c2f7-563e-41ca-8285-fab432b350c3" providerId="AD" clId="Web-{0D2D5D3C-FE65-F582-4608-B29E12442AEA}" dt="2022-09-12T15:59:24.905" v="21"/>
          <ac:spMkLst>
            <pc:docMk/>
            <pc:sldMk cId="3538934723" sldId="356"/>
            <ac:spMk id="2" creationId="{4B932360-85B8-42FD-7531-70771DFF12D8}"/>
          </ac:spMkLst>
        </pc:spChg>
        <pc:spChg chg="del">
          <ac:chgData name="Jose Guillermo Herrera Ramirez" userId="S::guillermo.herrera@udlap.mx::6dc6c2f7-563e-41ca-8285-fab432b350c3" providerId="AD" clId="Web-{0D2D5D3C-FE65-F582-4608-B29E12442AEA}" dt="2022-09-12T15:59:19.889" v="20"/>
          <ac:spMkLst>
            <pc:docMk/>
            <pc:sldMk cId="3538934723" sldId="356"/>
            <ac:spMk id="3" creationId="{869A2CAD-357F-FDEB-681F-B764AB809544}"/>
          </ac:spMkLst>
        </pc:spChg>
        <pc:picChg chg="add mod ord">
          <ac:chgData name="Jose Guillermo Herrera Ramirez" userId="S::guillermo.herrera@udlap.mx::6dc6c2f7-563e-41ca-8285-fab432b350c3" providerId="AD" clId="Web-{0D2D5D3C-FE65-F582-4608-B29E12442AEA}" dt="2022-09-12T15:59:53" v="26" actId="1076"/>
          <ac:picMkLst>
            <pc:docMk/>
            <pc:sldMk cId="3538934723" sldId="356"/>
            <ac:picMk id="4" creationId="{ED20F2AA-8972-CFD8-32E2-125B2A20491D}"/>
          </ac:picMkLst>
        </pc:picChg>
      </pc:sldChg>
      <pc:sldChg chg="addSp delSp modSp new">
        <pc:chgData name="Jose Guillermo Herrera Ramirez" userId="S::guillermo.herrera@udlap.mx::6dc6c2f7-563e-41ca-8285-fab432b350c3" providerId="AD" clId="Web-{0D2D5D3C-FE65-F582-4608-B29E12442AEA}" dt="2022-09-12T16:02:01.472" v="48" actId="1076"/>
        <pc:sldMkLst>
          <pc:docMk/>
          <pc:sldMk cId="1366754987" sldId="357"/>
        </pc:sldMkLst>
        <pc:spChg chg="del">
          <ac:chgData name="Jose Guillermo Herrera Ramirez" userId="S::guillermo.herrera@udlap.mx::6dc6c2f7-563e-41ca-8285-fab432b350c3" providerId="AD" clId="Web-{0D2D5D3C-FE65-F582-4608-B29E12442AEA}" dt="2022-09-12T15:59:34.874" v="22"/>
          <ac:spMkLst>
            <pc:docMk/>
            <pc:sldMk cId="1366754987" sldId="357"/>
            <ac:spMk id="2" creationId="{45EFDD17-6FFC-ABE3-B023-9F6668EADF1D}"/>
          </ac:spMkLst>
        </pc:spChg>
        <pc:spChg chg="del">
          <ac:chgData name="Jose Guillermo Herrera Ramirez" userId="S::guillermo.herrera@udlap.mx::6dc6c2f7-563e-41ca-8285-fab432b350c3" providerId="AD" clId="Web-{0D2D5D3C-FE65-F582-4608-B29E12442AEA}" dt="2022-09-12T15:59:37.796" v="23"/>
          <ac:spMkLst>
            <pc:docMk/>
            <pc:sldMk cId="1366754987" sldId="357"/>
            <ac:spMk id="3" creationId="{477236B1-67BC-606C-ED33-5EA45626DB91}"/>
          </ac:spMkLst>
        </pc:spChg>
        <pc:picChg chg="add mod">
          <ac:chgData name="Jose Guillermo Herrera Ramirez" userId="S::guillermo.herrera@udlap.mx::6dc6c2f7-563e-41ca-8285-fab432b350c3" providerId="AD" clId="Web-{0D2D5D3C-FE65-F582-4608-B29E12442AEA}" dt="2022-09-12T16:01:37.534" v="41" actId="1076"/>
          <ac:picMkLst>
            <pc:docMk/>
            <pc:sldMk cId="1366754987" sldId="357"/>
            <ac:picMk id="4" creationId="{F748C7AA-5288-F57E-88E8-DBFA55CF7399}"/>
          </ac:picMkLst>
        </pc:picChg>
        <pc:picChg chg="add mod">
          <ac:chgData name="Jose Guillermo Herrera Ramirez" userId="S::guillermo.herrera@udlap.mx::6dc6c2f7-563e-41ca-8285-fab432b350c3" providerId="AD" clId="Web-{0D2D5D3C-FE65-F582-4608-B29E12442AEA}" dt="2022-09-12T16:02:01.472" v="48" actId="1076"/>
          <ac:picMkLst>
            <pc:docMk/>
            <pc:sldMk cId="1366754987" sldId="357"/>
            <ac:picMk id="5" creationId="{37EAED76-2059-75F4-702B-32BC9148BB31}"/>
          </ac:picMkLst>
        </pc:picChg>
        <pc:picChg chg="add mod">
          <ac:chgData name="Jose Guillermo Herrera Ramirez" userId="S::guillermo.herrera@udlap.mx::6dc6c2f7-563e-41ca-8285-fab432b350c3" providerId="AD" clId="Web-{0D2D5D3C-FE65-F582-4608-B29E12442AEA}" dt="2022-09-12T16:01:59.472" v="47" actId="1076"/>
          <ac:picMkLst>
            <pc:docMk/>
            <pc:sldMk cId="1366754987" sldId="357"/>
            <ac:picMk id="6" creationId="{A8B9C3D1-438D-A9A1-5A3F-BFE789B5C4A1}"/>
          </ac:picMkLst>
        </pc:picChg>
      </pc:sldChg>
      <pc:sldChg chg="new del">
        <pc:chgData name="Jose Guillermo Herrera Ramirez" userId="S::guillermo.herrera@udlap.mx::6dc6c2f7-563e-41ca-8285-fab432b350c3" providerId="AD" clId="Web-{0D2D5D3C-FE65-F582-4608-B29E12442AEA}" dt="2022-09-12T16:05:47.105" v="79"/>
        <pc:sldMkLst>
          <pc:docMk/>
          <pc:sldMk cId="2658713046" sldId="358"/>
        </pc:sldMkLst>
      </pc:sldChg>
      <pc:sldChg chg="addSp modSp add ord replId">
        <pc:chgData name="Jose Guillermo Herrera Ramirez" userId="S::guillermo.herrera@udlap.mx::6dc6c2f7-563e-41ca-8285-fab432b350c3" providerId="AD" clId="Web-{0D2D5D3C-FE65-F582-4608-B29E12442AEA}" dt="2022-09-12T16:02:45.630" v="56" actId="1076"/>
        <pc:sldMkLst>
          <pc:docMk/>
          <pc:sldMk cId="2191017354" sldId="359"/>
        </pc:sldMkLst>
        <pc:picChg chg="add mod">
          <ac:chgData name="Jose Guillermo Herrera Ramirez" userId="S::guillermo.herrera@udlap.mx::6dc6c2f7-563e-41ca-8285-fab432b350c3" providerId="AD" clId="Web-{0D2D5D3C-FE65-F582-4608-B29E12442AEA}" dt="2022-09-12T16:02:33.802" v="53" actId="1076"/>
          <ac:picMkLst>
            <pc:docMk/>
            <pc:sldMk cId="2191017354" sldId="359"/>
            <ac:picMk id="2" creationId="{674324C4-93C4-67AA-C688-094AD5D166E7}"/>
          </ac:picMkLst>
        </pc:picChg>
        <pc:picChg chg="add mod">
          <ac:chgData name="Jose Guillermo Herrera Ramirez" userId="S::guillermo.herrera@udlap.mx::6dc6c2f7-563e-41ca-8285-fab432b350c3" providerId="AD" clId="Web-{0D2D5D3C-FE65-F582-4608-B29E12442AEA}" dt="2022-09-12T16:02:45.630" v="56" actId="1076"/>
          <ac:picMkLst>
            <pc:docMk/>
            <pc:sldMk cId="2191017354" sldId="359"/>
            <ac:picMk id="3" creationId="{E44CE6E7-E78C-FEEB-BB91-41C74668B383}"/>
          </ac:picMkLst>
        </pc:picChg>
      </pc:sldChg>
      <pc:sldChg chg="addSp modSp add replId">
        <pc:chgData name="Jose Guillermo Herrera Ramirez" userId="S::guillermo.herrera@udlap.mx::6dc6c2f7-563e-41ca-8285-fab432b350c3" providerId="AD" clId="Web-{0D2D5D3C-FE65-F582-4608-B29E12442AEA}" dt="2022-09-12T16:04:35.884" v="69" actId="1076"/>
        <pc:sldMkLst>
          <pc:docMk/>
          <pc:sldMk cId="872868654" sldId="360"/>
        </pc:sldMkLst>
        <pc:picChg chg="add mod">
          <ac:chgData name="Jose Guillermo Herrera Ramirez" userId="S::guillermo.herrera@udlap.mx::6dc6c2f7-563e-41ca-8285-fab432b350c3" providerId="AD" clId="Web-{0D2D5D3C-FE65-F582-4608-B29E12442AEA}" dt="2022-09-12T16:03:44.116" v="61" actId="1076"/>
          <ac:picMkLst>
            <pc:docMk/>
            <pc:sldMk cId="872868654" sldId="360"/>
            <ac:picMk id="2" creationId="{73ABD5DF-1AF4-E654-8D2D-F5EFA6C4483F}"/>
          </ac:picMkLst>
        </pc:picChg>
        <pc:picChg chg="add mod">
          <ac:chgData name="Jose Guillermo Herrera Ramirez" userId="S::guillermo.herrera@udlap.mx::6dc6c2f7-563e-41ca-8285-fab432b350c3" providerId="AD" clId="Web-{0D2D5D3C-FE65-F582-4608-B29E12442AEA}" dt="2022-09-12T16:04:10.414" v="64" actId="1076"/>
          <ac:picMkLst>
            <pc:docMk/>
            <pc:sldMk cId="872868654" sldId="360"/>
            <ac:picMk id="3" creationId="{49288942-3DA7-CEDB-F14A-2395201E8246}"/>
          </ac:picMkLst>
        </pc:picChg>
        <pc:picChg chg="add mod">
          <ac:chgData name="Jose Guillermo Herrera Ramirez" userId="S::guillermo.herrera@udlap.mx::6dc6c2f7-563e-41ca-8285-fab432b350c3" providerId="AD" clId="Web-{0D2D5D3C-FE65-F582-4608-B29E12442AEA}" dt="2022-09-12T16:04:35.884" v="69" actId="1076"/>
          <ac:picMkLst>
            <pc:docMk/>
            <pc:sldMk cId="872868654" sldId="360"/>
            <ac:picMk id="4" creationId="{2963EDEB-026E-A13E-824E-406D655503A7}"/>
          </ac:picMkLst>
        </pc:picChg>
      </pc:sldChg>
      <pc:sldChg chg="addSp modSp add replId">
        <pc:chgData name="Jose Guillermo Herrera Ramirez" userId="S::guillermo.herrera@udlap.mx::6dc6c2f7-563e-41ca-8285-fab432b350c3" providerId="AD" clId="Web-{0D2D5D3C-FE65-F582-4608-B29E12442AEA}" dt="2022-09-12T16:05:33.104" v="77" actId="1076"/>
        <pc:sldMkLst>
          <pc:docMk/>
          <pc:sldMk cId="557670228" sldId="361"/>
        </pc:sldMkLst>
        <pc:picChg chg="add mod">
          <ac:chgData name="Jose Guillermo Herrera Ramirez" userId="S::guillermo.herrera@udlap.mx::6dc6c2f7-563e-41ca-8285-fab432b350c3" providerId="AD" clId="Web-{0D2D5D3C-FE65-F582-4608-B29E12442AEA}" dt="2022-09-12T16:05:23.338" v="75" actId="1076"/>
          <ac:picMkLst>
            <pc:docMk/>
            <pc:sldMk cId="557670228" sldId="361"/>
            <ac:picMk id="2" creationId="{CB64632B-18B6-81CC-A6D1-C49DB02AA0A0}"/>
          </ac:picMkLst>
        </pc:picChg>
        <pc:picChg chg="add mod">
          <ac:chgData name="Jose Guillermo Herrera Ramirez" userId="S::guillermo.herrera@udlap.mx::6dc6c2f7-563e-41ca-8285-fab432b350c3" providerId="AD" clId="Web-{0D2D5D3C-FE65-F582-4608-B29E12442AEA}" dt="2022-09-12T16:05:33.104" v="77" actId="1076"/>
          <ac:picMkLst>
            <pc:docMk/>
            <pc:sldMk cId="557670228" sldId="361"/>
            <ac:picMk id="3" creationId="{1B6EE7BE-870E-5FA1-C90F-1BCB814BF629}"/>
          </ac:picMkLst>
        </pc:picChg>
      </pc:sldChg>
      <pc:sldChg chg="addSp delSp modSp add ord replId">
        <pc:chgData name="Jose Guillermo Herrera Ramirez" userId="S::guillermo.herrera@udlap.mx::6dc6c2f7-563e-41ca-8285-fab432b350c3" providerId="AD" clId="Web-{0D2D5D3C-FE65-F582-4608-B29E12442AEA}" dt="2022-09-12T16:39:22.122" v="92"/>
        <pc:sldMkLst>
          <pc:docMk/>
          <pc:sldMk cId="1724365966" sldId="362"/>
        </pc:sldMkLst>
        <pc:spChg chg="add del mod">
          <ac:chgData name="Jose Guillermo Herrera Ramirez" userId="S::guillermo.herrera@udlap.mx::6dc6c2f7-563e-41ca-8285-fab432b350c3" providerId="AD" clId="Web-{0D2D5D3C-FE65-F582-4608-B29E12442AEA}" dt="2022-09-12T16:10:46.192" v="86"/>
          <ac:spMkLst>
            <pc:docMk/>
            <pc:sldMk cId="1724365966" sldId="362"/>
            <ac:spMk id="3" creationId="{A072DCCA-3F73-BA3D-4B7D-6D93D1CCF324}"/>
          </ac:spMkLst>
        </pc:spChg>
        <pc:picChg chg="del">
          <ac:chgData name="Jose Guillermo Herrera Ramirez" userId="S::guillermo.herrera@udlap.mx::6dc6c2f7-563e-41ca-8285-fab432b350c3" providerId="AD" clId="Web-{0D2D5D3C-FE65-F582-4608-B29E12442AEA}" dt="2022-09-12T16:10:44.473" v="85"/>
          <ac:picMkLst>
            <pc:docMk/>
            <pc:sldMk cId="1724365966" sldId="362"/>
            <ac:picMk id="4" creationId="{B204A7FA-D463-4F3F-8CE7-17025D9DD3E5}"/>
          </ac:picMkLst>
        </pc:picChg>
        <pc:picChg chg="add mod ord">
          <ac:chgData name="Jose Guillermo Herrera Ramirez" userId="S::guillermo.herrera@udlap.mx::6dc6c2f7-563e-41ca-8285-fab432b350c3" providerId="AD" clId="Web-{0D2D5D3C-FE65-F582-4608-B29E12442AEA}" dt="2022-09-12T16:10:57.614" v="89" actId="1076"/>
          <ac:picMkLst>
            <pc:docMk/>
            <pc:sldMk cId="1724365966" sldId="362"/>
            <ac:picMk id="5" creationId="{2069ACC6-71F1-0DC5-25F5-93A043B44173}"/>
          </ac:picMkLst>
        </pc:picChg>
      </pc:sldChg>
      <pc:sldChg chg="add del replId">
        <pc:chgData name="Jose Guillermo Herrera Ramirez" userId="S::guillermo.herrera@udlap.mx::6dc6c2f7-563e-41ca-8285-fab432b350c3" providerId="AD" clId="Web-{0D2D5D3C-FE65-F582-4608-B29E12442AEA}" dt="2022-09-12T16:05:45.854" v="78"/>
        <pc:sldMkLst>
          <pc:docMk/>
          <pc:sldMk cId="3893109911" sldId="362"/>
        </pc:sldMkLst>
      </pc:sldChg>
      <pc:sldChg chg="add">
        <pc:chgData name="Jose Guillermo Herrera Ramirez" userId="S::guillermo.herrera@udlap.mx::6dc6c2f7-563e-41ca-8285-fab432b350c3" providerId="AD" clId="Web-{0D2D5D3C-FE65-F582-4608-B29E12442AEA}" dt="2022-09-12T16:18:24.175" v="91"/>
        <pc:sldMkLst>
          <pc:docMk/>
          <pc:sldMk cId="1068279705" sldId="363"/>
        </pc:sldMkLst>
      </pc:sldChg>
    </pc:docChg>
  </pc:docChgLst>
  <pc:docChgLst>
    <pc:chgData name="Jose Guillermo Herrera Ramirez" userId="S::guillermo.herrera@udlap.mx::6dc6c2f7-563e-41ca-8285-fab432b350c3" providerId="AD" clId="Web-{DBCDBE7C-7FEE-CB5C-2AFD-3BB868AFEECF}"/>
    <pc:docChg chg="addSld delSld modSld sldOrd">
      <pc:chgData name="Jose Guillermo Herrera Ramirez" userId="S::guillermo.herrera@udlap.mx::6dc6c2f7-563e-41ca-8285-fab432b350c3" providerId="AD" clId="Web-{DBCDBE7C-7FEE-CB5C-2AFD-3BB868AFEECF}" dt="2022-09-12T04:31:15.871" v="311"/>
      <pc:docMkLst>
        <pc:docMk/>
      </pc:docMkLst>
      <pc:sldChg chg="modSp">
        <pc:chgData name="Jose Guillermo Herrera Ramirez" userId="S::guillermo.herrera@udlap.mx::6dc6c2f7-563e-41ca-8285-fab432b350c3" providerId="AD" clId="Web-{DBCDBE7C-7FEE-CB5C-2AFD-3BB868AFEECF}" dt="2022-09-12T04:12:40.879" v="12" actId="20577"/>
        <pc:sldMkLst>
          <pc:docMk/>
          <pc:sldMk cId="1714490226" sldId="309"/>
        </pc:sldMkLst>
        <pc:spChg chg="mod">
          <ac:chgData name="Jose Guillermo Herrera Ramirez" userId="S::guillermo.herrera@udlap.mx::6dc6c2f7-563e-41ca-8285-fab432b350c3" providerId="AD" clId="Web-{DBCDBE7C-7FEE-CB5C-2AFD-3BB868AFEECF}" dt="2022-09-12T04:12:27.113" v="2" actId="20577"/>
          <ac:spMkLst>
            <pc:docMk/>
            <pc:sldMk cId="1714490226" sldId="309"/>
            <ac:spMk id="2" creationId="{242F7011-D7C5-7963-A196-D3ADA012B768}"/>
          </ac:spMkLst>
        </pc:spChg>
        <pc:spChg chg="mod">
          <ac:chgData name="Jose Guillermo Herrera Ramirez" userId="S::guillermo.herrera@udlap.mx::6dc6c2f7-563e-41ca-8285-fab432b350c3" providerId="AD" clId="Web-{DBCDBE7C-7FEE-CB5C-2AFD-3BB868AFEECF}" dt="2022-09-12T04:12:40.879" v="12" actId="20577"/>
          <ac:spMkLst>
            <pc:docMk/>
            <pc:sldMk cId="1714490226" sldId="309"/>
            <ac:spMk id="3" creationId="{6E4ABE9B-1DE3-C1D8-FC1E-DE27FC064C12}"/>
          </ac:spMkLst>
        </pc:spChg>
      </pc:sldChg>
      <pc:sldChg chg="del">
        <pc:chgData name="Jose Guillermo Herrera Ramirez" userId="S::guillermo.herrera@udlap.mx::6dc6c2f7-563e-41ca-8285-fab432b350c3" providerId="AD" clId="Web-{DBCDBE7C-7FEE-CB5C-2AFD-3BB868AFEECF}" dt="2022-09-12T04:13:02.333" v="21"/>
        <pc:sldMkLst>
          <pc:docMk/>
          <pc:sldMk cId="3058689432" sldId="315"/>
        </pc:sldMkLst>
      </pc:sldChg>
      <pc:sldChg chg="delSp ord">
        <pc:chgData name="Jose Guillermo Herrera Ramirez" userId="S::guillermo.herrera@udlap.mx::6dc6c2f7-563e-41ca-8285-fab432b350c3" providerId="AD" clId="Web-{DBCDBE7C-7FEE-CB5C-2AFD-3BB868AFEECF}" dt="2022-09-12T04:31:15.871" v="311"/>
        <pc:sldMkLst>
          <pc:docMk/>
          <pc:sldMk cId="3518542568" sldId="335"/>
        </pc:sldMkLst>
        <pc:picChg chg="del">
          <ac:chgData name="Jose Guillermo Herrera Ramirez" userId="S::guillermo.herrera@udlap.mx::6dc6c2f7-563e-41ca-8285-fab432b350c3" providerId="AD" clId="Web-{DBCDBE7C-7FEE-CB5C-2AFD-3BB868AFEECF}" dt="2022-09-12T04:12:45.895" v="13"/>
          <ac:picMkLst>
            <pc:docMk/>
            <pc:sldMk cId="3518542568" sldId="335"/>
            <ac:picMk id="3" creationId="{FC7FBF47-2557-BB2E-6E9E-DEA3F1B751D9}"/>
          </ac:picMkLst>
        </pc:picChg>
      </pc:sldChg>
      <pc:sldChg chg="del">
        <pc:chgData name="Jose Guillermo Herrera Ramirez" userId="S::guillermo.herrera@udlap.mx::6dc6c2f7-563e-41ca-8285-fab432b350c3" providerId="AD" clId="Web-{DBCDBE7C-7FEE-CB5C-2AFD-3BB868AFEECF}" dt="2022-09-12T04:12:50.848" v="14"/>
        <pc:sldMkLst>
          <pc:docMk/>
          <pc:sldMk cId="1283014061" sldId="336"/>
        </pc:sldMkLst>
      </pc:sldChg>
      <pc:sldChg chg="del">
        <pc:chgData name="Jose Guillermo Herrera Ramirez" userId="S::guillermo.herrera@udlap.mx::6dc6c2f7-563e-41ca-8285-fab432b350c3" providerId="AD" clId="Web-{DBCDBE7C-7FEE-CB5C-2AFD-3BB868AFEECF}" dt="2022-09-12T04:12:54.786" v="18"/>
        <pc:sldMkLst>
          <pc:docMk/>
          <pc:sldMk cId="1131141902" sldId="337"/>
        </pc:sldMkLst>
      </pc:sldChg>
      <pc:sldChg chg="del">
        <pc:chgData name="Jose Guillermo Herrera Ramirez" userId="S::guillermo.herrera@udlap.mx::6dc6c2f7-563e-41ca-8285-fab432b350c3" providerId="AD" clId="Web-{DBCDBE7C-7FEE-CB5C-2AFD-3BB868AFEECF}" dt="2022-09-12T04:12:53.520" v="16"/>
        <pc:sldMkLst>
          <pc:docMk/>
          <pc:sldMk cId="2685677036" sldId="338"/>
        </pc:sldMkLst>
      </pc:sldChg>
      <pc:sldChg chg="del">
        <pc:chgData name="Jose Guillermo Herrera Ramirez" userId="S::guillermo.herrera@udlap.mx::6dc6c2f7-563e-41ca-8285-fab432b350c3" providerId="AD" clId="Web-{DBCDBE7C-7FEE-CB5C-2AFD-3BB868AFEECF}" dt="2022-09-12T04:12:51.489" v="15"/>
        <pc:sldMkLst>
          <pc:docMk/>
          <pc:sldMk cId="2264105454" sldId="339"/>
        </pc:sldMkLst>
      </pc:sldChg>
      <pc:sldChg chg="del">
        <pc:chgData name="Jose Guillermo Herrera Ramirez" userId="S::guillermo.herrera@udlap.mx::6dc6c2f7-563e-41ca-8285-fab432b350c3" providerId="AD" clId="Web-{DBCDBE7C-7FEE-CB5C-2AFD-3BB868AFEECF}" dt="2022-09-12T04:12:54.082" v="17"/>
        <pc:sldMkLst>
          <pc:docMk/>
          <pc:sldMk cId="318529643" sldId="340"/>
        </pc:sldMkLst>
      </pc:sldChg>
      <pc:sldChg chg="del">
        <pc:chgData name="Jose Guillermo Herrera Ramirez" userId="S::guillermo.herrera@udlap.mx::6dc6c2f7-563e-41ca-8285-fab432b350c3" providerId="AD" clId="Web-{DBCDBE7C-7FEE-CB5C-2AFD-3BB868AFEECF}" dt="2022-09-12T04:12:57.520" v="19"/>
        <pc:sldMkLst>
          <pc:docMk/>
          <pc:sldMk cId="3060996471" sldId="341"/>
        </pc:sldMkLst>
      </pc:sldChg>
      <pc:sldChg chg="modSp">
        <pc:chgData name="Jose Guillermo Herrera Ramirez" userId="S::guillermo.herrera@udlap.mx::6dc6c2f7-563e-41ca-8285-fab432b350c3" providerId="AD" clId="Web-{DBCDBE7C-7FEE-CB5C-2AFD-3BB868AFEECF}" dt="2022-09-12T04:21:02.037" v="29" actId="20577"/>
        <pc:sldMkLst>
          <pc:docMk/>
          <pc:sldMk cId="212418222" sldId="347"/>
        </pc:sldMkLst>
        <pc:spChg chg="mod">
          <ac:chgData name="Jose Guillermo Herrera Ramirez" userId="S::guillermo.herrera@udlap.mx::6dc6c2f7-563e-41ca-8285-fab432b350c3" providerId="AD" clId="Web-{DBCDBE7C-7FEE-CB5C-2AFD-3BB868AFEECF}" dt="2022-09-12T04:21:02.037" v="29" actId="20577"/>
          <ac:spMkLst>
            <pc:docMk/>
            <pc:sldMk cId="212418222" sldId="347"/>
            <ac:spMk id="3" creationId="{8DE3A5DE-F44F-57C9-6015-19CA5EBE46FA}"/>
          </ac:spMkLst>
        </pc:spChg>
      </pc:sldChg>
      <pc:sldChg chg="modSp">
        <pc:chgData name="Jose Guillermo Herrera Ramirez" userId="S::guillermo.herrera@udlap.mx::6dc6c2f7-563e-41ca-8285-fab432b350c3" providerId="AD" clId="Web-{DBCDBE7C-7FEE-CB5C-2AFD-3BB868AFEECF}" dt="2022-09-12T04:21:35.851" v="32" actId="20577"/>
        <pc:sldMkLst>
          <pc:docMk/>
          <pc:sldMk cId="18049979" sldId="348"/>
        </pc:sldMkLst>
        <pc:spChg chg="mod">
          <ac:chgData name="Jose Guillermo Herrera Ramirez" userId="S::guillermo.herrera@udlap.mx::6dc6c2f7-563e-41ca-8285-fab432b350c3" providerId="AD" clId="Web-{DBCDBE7C-7FEE-CB5C-2AFD-3BB868AFEECF}" dt="2022-09-12T04:21:35.851" v="32" actId="20577"/>
          <ac:spMkLst>
            <pc:docMk/>
            <pc:sldMk cId="18049979" sldId="348"/>
            <ac:spMk id="3" creationId="{8E07E8A5-5191-420F-BA60-CE6579B8076A}"/>
          </ac:spMkLst>
        </pc:spChg>
      </pc:sldChg>
      <pc:sldChg chg="del">
        <pc:chgData name="Jose Guillermo Herrera Ramirez" userId="S::guillermo.herrera@udlap.mx::6dc6c2f7-563e-41ca-8285-fab432b350c3" providerId="AD" clId="Web-{DBCDBE7C-7FEE-CB5C-2AFD-3BB868AFEECF}" dt="2022-09-12T04:21:40.632" v="33"/>
        <pc:sldMkLst>
          <pc:docMk/>
          <pc:sldMk cId="2234329788" sldId="349"/>
        </pc:sldMkLst>
      </pc:sldChg>
      <pc:sldChg chg="del">
        <pc:chgData name="Jose Guillermo Herrera Ramirez" userId="S::guillermo.herrera@udlap.mx::6dc6c2f7-563e-41ca-8285-fab432b350c3" providerId="AD" clId="Web-{DBCDBE7C-7FEE-CB5C-2AFD-3BB868AFEECF}" dt="2022-09-12T04:13:01.551" v="20"/>
        <pc:sldMkLst>
          <pc:docMk/>
          <pc:sldMk cId="1737803961" sldId="350"/>
        </pc:sldMkLst>
      </pc:sldChg>
      <pc:sldChg chg="modSp new">
        <pc:chgData name="Jose Guillermo Herrera Ramirez" userId="S::guillermo.herrera@udlap.mx::6dc6c2f7-563e-41ca-8285-fab432b350c3" providerId="AD" clId="Web-{DBCDBE7C-7FEE-CB5C-2AFD-3BB868AFEECF}" dt="2022-09-12T04:31:01.340" v="310" actId="20577"/>
        <pc:sldMkLst>
          <pc:docMk/>
          <pc:sldMk cId="1500951592" sldId="353"/>
        </pc:sldMkLst>
        <pc:spChg chg="mod">
          <ac:chgData name="Jose Guillermo Herrera Ramirez" userId="S::guillermo.herrera@udlap.mx::6dc6c2f7-563e-41ca-8285-fab432b350c3" providerId="AD" clId="Web-{DBCDBE7C-7FEE-CB5C-2AFD-3BB868AFEECF}" dt="2022-09-12T04:22:09.899" v="45" actId="20577"/>
          <ac:spMkLst>
            <pc:docMk/>
            <pc:sldMk cId="1500951592" sldId="353"/>
            <ac:spMk id="2" creationId="{11AE38CB-8475-DC86-20D0-ADC65665F17A}"/>
          </ac:spMkLst>
        </pc:spChg>
        <pc:spChg chg="mod">
          <ac:chgData name="Jose Guillermo Herrera Ramirez" userId="S::guillermo.herrera@udlap.mx::6dc6c2f7-563e-41ca-8285-fab432b350c3" providerId="AD" clId="Web-{DBCDBE7C-7FEE-CB5C-2AFD-3BB868AFEECF}" dt="2022-09-12T04:31:01.340" v="310" actId="20577"/>
          <ac:spMkLst>
            <pc:docMk/>
            <pc:sldMk cId="1500951592" sldId="353"/>
            <ac:spMk id="3" creationId="{583EDC76-FD3D-FC62-9951-86C2B5D6FAB4}"/>
          </ac:spMkLst>
        </pc:spChg>
      </pc:sldChg>
      <pc:sldChg chg="modSp new">
        <pc:chgData name="Jose Guillermo Herrera Ramirez" userId="S::guillermo.herrera@udlap.mx::6dc6c2f7-563e-41ca-8285-fab432b350c3" providerId="AD" clId="Web-{DBCDBE7C-7FEE-CB5C-2AFD-3BB868AFEECF}" dt="2022-09-12T04:27:32.426" v="182" actId="20577"/>
        <pc:sldMkLst>
          <pc:docMk/>
          <pc:sldMk cId="2655064959" sldId="354"/>
        </pc:sldMkLst>
        <pc:spChg chg="mod">
          <ac:chgData name="Jose Guillermo Herrera Ramirez" userId="S::guillermo.herrera@udlap.mx::6dc6c2f7-563e-41ca-8285-fab432b350c3" providerId="AD" clId="Web-{DBCDBE7C-7FEE-CB5C-2AFD-3BB868AFEECF}" dt="2022-09-12T04:27:24.019" v="180" actId="20577"/>
          <ac:spMkLst>
            <pc:docMk/>
            <pc:sldMk cId="2655064959" sldId="354"/>
            <ac:spMk id="2" creationId="{3B320A4E-FD5B-7900-5E18-33054AF57B1D}"/>
          </ac:spMkLst>
        </pc:spChg>
        <pc:spChg chg="mod">
          <ac:chgData name="Jose Guillermo Herrera Ramirez" userId="S::guillermo.herrera@udlap.mx::6dc6c2f7-563e-41ca-8285-fab432b350c3" providerId="AD" clId="Web-{DBCDBE7C-7FEE-CB5C-2AFD-3BB868AFEECF}" dt="2022-09-12T04:27:32.426" v="182" actId="20577"/>
          <ac:spMkLst>
            <pc:docMk/>
            <pc:sldMk cId="2655064959" sldId="354"/>
            <ac:spMk id="3" creationId="{053E491B-5658-7760-D577-99AE8F5242B2}"/>
          </ac:spMkLst>
        </pc:spChg>
      </pc:sldChg>
    </pc:docChg>
  </pc:docChgLst>
  <pc:docChgLst>
    <pc:chgData clId="Web-{0D2D5D3C-FE65-F582-4608-B29E12442AEA}"/>
    <pc:docChg chg="modSld">
      <pc:chgData name="" userId="" providerId="" clId="Web-{0D2D5D3C-FE65-F582-4608-B29E12442AEA}" dt="2022-09-12T15:47:42.743" v="8" actId="20577"/>
      <pc:docMkLst>
        <pc:docMk/>
      </pc:docMkLst>
      <pc:sldChg chg="modSp">
        <pc:chgData name="" userId="" providerId="" clId="Web-{0D2D5D3C-FE65-F582-4608-B29E12442AEA}" dt="2022-09-12T15:47:42.743" v="8" actId="20577"/>
        <pc:sldMkLst>
          <pc:docMk/>
          <pc:sldMk cId="1714490226" sldId="309"/>
        </pc:sldMkLst>
        <pc:spChg chg="mod">
          <ac:chgData name="" userId="" providerId="" clId="Web-{0D2D5D3C-FE65-F582-4608-B29E12442AEA}" dt="2022-09-12T15:47:42.743" v="8" actId="20577"/>
          <ac:spMkLst>
            <pc:docMk/>
            <pc:sldMk cId="1714490226" sldId="309"/>
            <ac:spMk id="3" creationId="{6E4ABE9B-1DE3-C1D8-FC1E-DE27FC064C12}"/>
          </ac:spMkLst>
        </pc:spChg>
      </pc:sldChg>
    </pc:docChg>
  </pc:docChgLst>
  <pc:docChgLst>
    <pc:chgData name="Jose Guillermo Herrera Ramirez" userId="S::guillermo.herrera@udlap.mx::6dc6c2f7-563e-41ca-8285-fab432b350c3" providerId="AD" clId="Web-{96988A30-2DD1-20EF-BFBD-1ADF2BB1066C}"/>
    <pc:docChg chg="addSld modSld">
      <pc:chgData name="Jose Guillermo Herrera Ramirez" userId="S::guillermo.herrera@udlap.mx::6dc6c2f7-563e-41ca-8285-fab432b350c3" providerId="AD" clId="Web-{96988A30-2DD1-20EF-BFBD-1ADF2BB1066C}" dt="2022-09-12T16:55:58.654" v="7" actId="1076"/>
      <pc:docMkLst>
        <pc:docMk/>
      </pc:docMkLst>
      <pc:sldChg chg="addSp delSp modSp">
        <pc:chgData name="Jose Guillermo Herrera Ramirez" userId="S::guillermo.herrera@udlap.mx::6dc6c2f7-563e-41ca-8285-fab432b350c3" providerId="AD" clId="Web-{96988A30-2DD1-20EF-BFBD-1ADF2BB1066C}" dt="2022-09-12T16:55:58.654" v="7" actId="1076"/>
        <pc:sldMkLst>
          <pc:docMk/>
          <pc:sldMk cId="1724365966" sldId="362"/>
        </pc:sldMkLst>
        <pc:spChg chg="add del mod">
          <ac:chgData name="Jose Guillermo Herrera Ramirez" userId="S::guillermo.herrera@udlap.mx::6dc6c2f7-563e-41ca-8285-fab432b350c3" providerId="AD" clId="Web-{96988A30-2DD1-20EF-BFBD-1ADF2BB1066C}" dt="2022-09-12T16:55:43.966" v="2"/>
          <ac:spMkLst>
            <pc:docMk/>
            <pc:sldMk cId="1724365966" sldId="362"/>
            <ac:spMk id="3" creationId="{DF57DAAE-2A6A-DF50-55B9-F0CBF1F9E59C}"/>
          </ac:spMkLst>
        </pc:spChg>
        <pc:picChg chg="add mod">
          <ac:chgData name="Jose Guillermo Herrera Ramirez" userId="S::guillermo.herrera@udlap.mx::6dc6c2f7-563e-41ca-8285-fab432b350c3" providerId="AD" clId="Web-{96988A30-2DD1-20EF-BFBD-1ADF2BB1066C}" dt="2022-09-12T16:55:58.654" v="7" actId="1076"/>
          <ac:picMkLst>
            <pc:docMk/>
            <pc:sldMk cId="1724365966" sldId="362"/>
            <ac:picMk id="4" creationId="{0E88A618-F06B-77D5-7BA8-570A2B2880D1}"/>
          </ac:picMkLst>
        </pc:picChg>
        <pc:picChg chg="del">
          <ac:chgData name="Jose Guillermo Herrera Ramirez" userId="S::guillermo.herrera@udlap.mx::6dc6c2f7-563e-41ca-8285-fab432b350c3" providerId="AD" clId="Web-{96988A30-2DD1-20EF-BFBD-1ADF2BB1066C}" dt="2022-09-12T16:55:07.840" v="1"/>
          <ac:picMkLst>
            <pc:docMk/>
            <pc:sldMk cId="1724365966" sldId="362"/>
            <ac:picMk id="5" creationId="{2069ACC6-71F1-0DC5-25F5-93A043B44173}"/>
          </ac:picMkLst>
        </pc:picChg>
      </pc:sldChg>
      <pc:sldChg chg="add replId">
        <pc:chgData name="Jose Guillermo Herrera Ramirez" userId="S::guillermo.herrera@udlap.mx::6dc6c2f7-563e-41ca-8285-fab432b350c3" providerId="AD" clId="Web-{96988A30-2DD1-20EF-BFBD-1ADF2BB1066C}" dt="2022-09-12T16:55:04.558" v="0"/>
        <pc:sldMkLst>
          <pc:docMk/>
          <pc:sldMk cId="2548744717" sldId="364"/>
        </pc:sldMkLst>
      </pc:sldChg>
    </pc:docChg>
  </pc:docChgLst>
  <pc:docChgLst>
    <pc:chgData name="Jose Guillermo Herrera Ramirez" userId="S::guillermo.herrera@udlap.mx::6dc6c2f7-563e-41ca-8285-fab432b350c3" providerId="AD" clId="Web-{CAB14A19-9EF0-1DE4-B6C7-4C6413720A18}"/>
    <pc:docChg chg="addSld modSld">
      <pc:chgData name="Jose Guillermo Herrera Ramirez" userId="S::guillermo.herrera@udlap.mx::6dc6c2f7-563e-41ca-8285-fab432b350c3" providerId="AD" clId="Web-{CAB14A19-9EF0-1DE4-B6C7-4C6413720A18}" dt="2022-09-12T18:35:40.125" v="7" actId="1076"/>
      <pc:docMkLst>
        <pc:docMk/>
      </pc:docMkLst>
      <pc:sldChg chg="addSp delSp modSp">
        <pc:chgData name="Jose Guillermo Herrera Ramirez" userId="S::guillermo.herrera@udlap.mx::6dc6c2f7-563e-41ca-8285-fab432b350c3" providerId="AD" clId="Web-{CAB14A19-9EF0-1DE4-B6C7-4C6413720A18}" dt="2022-09-12T18:35:40.125" v="7" actId="1076"/>
        <pc:sldMkLst>
          <pc:docMk/>
          <pc:sldMk cId="3518542568" sldId="335"/>
        </pc:sldMkLst>
        <pc:picChg chg="del">
          <ac:chgData name="Jose Guillermo Herrera Ramirez" userId="S::guillermo.herrera@udlap.mx::6dc6c2f7-563e-41ca-8285-fab432b350c3" providerId="AD" clId="Web-{CAB14A19-9EF0-1DE4-B6C7-4C6413720A18}" dt="2022-09-12T18:34:58.092" v="1"/>
          <ac:picMkLst>
            <pc:docMk/>
            <pc:sldMk cId="3518542568" sldId="335"/>
            <ac:picMk id="2" creationId="{43577E3F-ADE7-C0CF-7021-087F8B5E1E88}"/>
          </ac:picMkLst>
        </pc:picChg>
        <pc:picChg chg="del">
          <ac:chgData name="Jose Guillermo Herrera Ramirez" userId="S::guillermo.herrera@udlap.mx::6dc6c2f7-563e-41ca-8285-fab432b350c3" providerId="AD" clId="Web-{CAB14A19-9EF0-1DE4-B6C7-4C6413720A18}" dt="2022-09-12T18:35:00.233" v="2"/>
          <ac:picMkLst>
            <pc:docMk/>
            <pc:sldMk cId="3518542568" sldId="335"/>
            <ac:picMk id="3" creationId="{746C3745-B134-0F55-083D-F2B3CB9D0EC5}"/>
          </ac:picMkLst>
        </pc:picChg>
        <pc:picChg chg="add mod">
          <ac:chgData name="Jose Guillermo Herrera Ramirez" userId="S::guillermo.herrera@udlap.mx::6dc6c2f7-563e-41ca-8285-fab432b350c3" providerId="AD" clId="Web-{CAB14A19-9EF0-1DE4-B6C7-4C6413720A18}" dt="2022-09-12T18:35:40.125" v="7" actId="1076"/>
          <ac:picMkLst>
            <pc:docMk/>
            <pc:sldMk cId="3518542568" sldId="335"/>
            <ac:picMk id="4" creationId="{2F91C58D-AB8C-1EC5-AF33-4CAB0D9A4A62}"/>
          </ac:picMkLst>
        </pc:picChg>
      </pc:sldChg>
      <pc:sldChg chg="add replId">
        <pc:chgData name="Jose Guillermo Herrera Ramirez" userId="S::guillermo.herrera@udlap.mx::6dc6c2f7-563e-41ca-8285-fab432b350c3" providerId="AD" clId="Web-{CAB14A19-9EF0-1DE4-B6C7-4C6413720A18}" dt="2022-09-12T18:34:51.748" v="0"/>
        <pc:sldMkLst>
          <pc:docMk/>
          <pc:sldMk cId="98846449" sldId="365"/>
        </pc:sldMkLst>
      </pc:sldChg>
    </pc:docChg>
  </pc:docChgLst>
  <pc:docChgLst>
    <pc:chgData name="Jose Guillermo Herrera Ramirez" userId="6dc6c2f7-563e-41ca-8285-fab432b350c3" providerId="ADAL" clId="{479E6DCC-D33A-482D-8E70-9E332939822D}"/>
    <pc:docChg chg="modSld">
      <pc:chgData name="Jose Guillermo Herrera Ramirez" userId="6dc6c2f7-563e-41ca-8285-fab432b350c3" providerId="ADAL" clId="{479E6DCC-D33A-482D-8E70-9E332939822D}" dt="2022-09-12T22:34:32.507" v="24" actId="20577"/>
      <pc:docMkLst>
        <pc:docMk/>
      </pc:docMkLst>
      <pc:sldChg chg="modSp">
        <pc:chgData name="Jose Guillermo Herrera Ramirez" userId="6dc6c2f7-563e-41ca-8285-fab432b350c3" providerId="ADAL" clId="{479E6DCC-D33A-482D-8E70-9E332939822D}" dt="2022-09-12T22:34:32.507" v="24" actId="20577"/>
        <pc:sldMkLst>
          <pc:docMk/>
          <pc:sldMk cId="18049979" sldId="348"/>
        </pc:sldMkLst>
        <pc:spChg chg="mod">
          <ac:chgData name="Jose Guillermo Herrera Ramirez" userId="6dc6c2f7-563e-41ca-8285-fab432b350c3" providerId="ADAL" clId="{479E6DCC-D33A-482D-8E70-9E332939822D}" dt="2022-09-12T22:34:32.507" v="24" actId="20577"/>
          <ac:spMkLst>
            <pc:docMk/>
            <pc:sldMk cId="18049979" sldId="348"/>
            <ac:spMk id="3" creationId="{8E07E8A5-5191-420F-BA60-CE6579B8076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00D87-A058-41BC-B628-951D113E4000}" type="datetimeFigureOut">
              <a:rPr lang="es-ES" smtClean="0"/>
              <a:t>12/09/2022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1D957-6418-4247-965A-E9AC6F85B696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2255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848C3-5470-49F0-A6A8-81A4E098E8AA}" type="datetimeFigureOut">
              <a:rPr lang="es-ES" noProof="0" smtClean="0"/>
              <a:t>12/09/2022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3EDEC-BB94-4EA8-9F33-1F68F3F7AC5E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204660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233FA3-C322-486D-9525-F5C2A402577E}" type="datetime1">
              <a:rPr lang="es-ES" noProof="0" smtClean="0"/>
              <a:t>12/09/2022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A6DD3D-1007-4431-9B0E-8A3D13A682CF}" type="datetime1">
              <a:rPr lang="es-ES" noProof="0" smtClean="0"/>
              <a:t>12/09/2022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8C3E3C-5F33-4F97-B210-E9727AA57220}" type="datetime1">
              <a:rPr lang="es-ES" noProof="0" smtClean="0"/>
              <a:t>12/09/2022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8E1951-676F-4919-8708-D1CBCB74B51D}" type="datetime1">
              <a:rPr lang="es-ES" noProof="0" smtClean="0"/>
              <a:t>12/09/2022</a:t>
            </a:fld>
            <a:endParaRPr lang="es-ES" noProof="0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0" name="Marcador de posición de número de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8B6680-7098-44B7-83E1-5EBD657592DE}" type="datetime1">
              <a:rPr lang="es-ES" noProof="0" smtClean="0"/>
              <a:t>12/09/2022</a:t>
            </a:fld>
            <a:endParaRPr lang="es-ES" noProof="0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2" name="Marcador de posición de número de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5541C9-2B34-4DE7-8BD0-64853908EC78}" type="datetime1">
              <a:rPr lang="es-ES" noProof="0" smtClean="0"/>
              <a:t>12/09/2022</a:t>
            </a:fld>
            <a:endParaRPr lang="es-ES" noProof="0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705853-737B-419B-88D6-378BF02A9277}" type="datetime1">
              <a:rPr lang="es-ES" noProof="0" smtClean="0"/>
              <a:t>12/09/2022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8EB8EEA-5D2E-4A84-A0FE-A16B020ED21B}" type="datetime1">
              <a:rPr lang="es-ES" noProof="0" smtClean="0"/>
              <a:t>12/09/2022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FF6C614E-8FE0-47DD-82B6-EBC4EC8CFF78}" type="datetime1">
              <a:rPr lang="es-ES" noProof="0" smtClean="0"/>
              <a:t>12/09/2022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3A395992-2030-4B1D-B418-D498AFCFA3BC}" type="datetime1">
              <a:rPr lang="es-ES" noProof="0" smtClean="0"/>
              <a:t>12/09/2022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2F7011-D7C5-7963-A196-D3ADA012B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Minería de datos: Clase 12 de septiembre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4ABE9B-1DE3-C1D8-FC1E-DE27FC064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s-MX" dirty="0"/>
              <a:t>Orden del día</a:t>
            </a:r>
          </a:p>
          <a:p>
            <a:pPr marL="457200" indent="-457200">
              <a:buAutoNum type="arabicPeriod"/>
            </a:pPr>
            <a:r>
              <a:rPr lang="es-MX" dirty="0">
                <a:ea typeface="+mn-lt"/>
                <a:cs typeface="+mn-lt"/>
              </a:rPr>
              <a:t>Introducción a métodos de clasificación (</a:t>
            </a:r>
            <a:r>
              <a:rPr lang="es-MX" dirty="0" err="1">
                <a:ea typeface="+mn-lt"/>
                <a:cs typeface="+mn-lt"/>
              </a:rPr>
              <a:t>clustering</a:t>
            </a:r>
            <a:r>
              <a:rPr lang="es-MX" dirty="0">
                <a:ea typeface="+mn-lt"/>
                <a:cs typeface="+mn-lt"/>
              </a:rPr>
              <a:t>)</a:t>
            </a:r>
          </a:p>
          <a:p>
            <a:pPr marL="457200" indent="-457200">
              <a:buAutoNum type="arabicPeriod"/>
            </a:pPr>
            <a:r>
              <a:rPr lang="es-MX" dirty="0"/>
              <a:t>K-</a:t>
            </a:r>
            <a:r>
              <a:rPr lang="es-MX" dirty="0" err="1"/>
              <a:t>means</a:t>
            </a:r>
            <a:endParaRPr lang="es-MX" dirty="0"/>
          </a:p>
          <a:p>
            <a:pPr marL="457200" indent="-457200">
              <a:buAutoNum type="arabicPeriod"/>
            </a:pPr>
            <a:r>
              <a:rPr lang="es-MX" dirty="0"/>
              <a:t>Ejemplo K-</a:t>
            </a:r>
            <a:r>
              <a:rPr lang="es-MX" dirty="0" err="1"/>
              <a:t>means</a:t>
            </a:r>
          </a:p>
        </p:txBody>
      </p:sp>
    </p:spTree>
    <p:extLst>
      <p:ext uri="{BB962C8B-B14F-4D97-AF65-F5344CB8AC3E}">
        <p14:creationId xmlns:p14="http://schemas.microsoft.com/office/powerpoint/2010/main" val="171449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4324C4-93C4-67AA-C688-094AD5D16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" y="173658"/>
            <a:ext cx="5800492" cy="4398710"/>
          </a:xfrm>
          <a:prstGeom prst="rect">
            <a:avLst/>
          </a:prstGeom>
        </p:spPr>
      </p:pic>
      <p:pic>
        <p:nvPicPr>
          <p:cNvPr id="3" name="Picture 3" descr="A picture containing text, display, screenshot, vector graphics&#10;&#10;Description automatically generated">
            <a:extLst>
              <a:ext uri="{FF2B5EF4-FFF2-40B4-BE49-F238E27FC236}">
                <a16:creationId xmlns:a16="http://schemas.microsoft.com/office/drawing/2014/main" id="{E44CE6E7-E78C-FEEB-BB91-41C74668B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644" y="1931243"/>
            <a:ext cx="5605346" cy="425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17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748C7AA-5288-F57E-88E8-DBFA55CF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" y="-3333"/>
            <a:ext cx="4076700" cy="305319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7EAED76-2059-75F4-702B-32BC9148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960" y="3041014"/>
            <a:ext cx="4509654" cy="3383666"/>
          </a:xfrm>
          <a:prstGeom prst="rect">
            <a:avLst/>
          </a:pr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8B9C3D1-438D-A9A1-5A3F-BFE789B5C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737" y="356041"/>
            <a:ext cx="5574722" cy="418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54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3ABD5DF-1AF4-E654-8D2D-F5EFA6C44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625"/>
            <a:ext cx="5131419" cy="2879482"/>
          </a:xfrm>
          <a:prstGeom prst="rect">
            <a:avLst/>
          </a:prstGeom>
        </p:spPr>
      </p:pic>
      <p:pic>
        <p:nvPicPr>
          <p:cNvPr id="3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49288942-3DA7-CEDB-F14A-2395201E8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376" y="-35339"/>
            <a:ext cx="5781907" cy="3360287"/>
          </a:xfrm>
          <a:prstGeom prst="rect">
            <a:avLst/>
          </a:prstGeom>
        </p:spPr>
      </p:pic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963EDEB-026E-A13E-824E-406D65550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669" y="3161344"/>
            <a:ext cx="5856248" cy="34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68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sky, water, outdoor, person&#10;&#10;Description automatically generated">
            <a:extLst>
              <a:ext uri="{FF2B5EF4-FFF2-40B4-BE49-F238E27FC236}">
                <a16:creationId xmlns:a16="http://schemas.microsoft.com/office/drawing/2014/main" id="{CB64632B-18B6-81CC-A6D1-C49DB02A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143"/>
            <a:ext cx="5754029" cy="3233567"/>
          </a:xfrm>
          <a:prstGeom prst="rect">
            <a:avLst/>
          </a:prstGeom>
        </p:spPr>
      </p:pic>
      <p:pic>
        <p:nvPicPr>
          <p:cNvPr id="3" name="Picture 3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1B6EE7BE-870E-5FA1-C90F-1BCB814B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717" y="2648960"/>
            <a:ext cx="7231565" cy="420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70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E88A618-F06B-77D5-7BA8-570A2B288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12" y="163994"/>
            <a:ext cx="10716321" cy="65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65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069ACC6-71F1-0DC5-25F5-93A043B44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767" y="194003"/>
            <a:ext cx="5805577" cy="6482229"/>
          </a:xfrm>
        </p:spPr>
      </p:pic>
    </p:spTree>
    <p:extLst>
      <p:ext uri="{BB962C8B-B14F-4D97-AF65-F5344CB8AC3E}">
        <p14:creationId xmlns:p14="http://schemas.microsoft.com/office/powerpoint/2010/main" val="2548744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71EF7-64F6-A914-44C3-C2CA9D6A7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¿Dudas o preguntas?</a:t>
            </a:r>
          </a:p>
        </p:txBody>
      </p:sp>
    </p:spTree>
    <p:extLst>
      <p:ext uri="{BB962C8B-B14F-4D97-AF65-F5344CB8AC3E}">
        <p14:creationId xmlns:p14="http://schemas.microsoft.com/office/powerpoint/2010/main" val="106827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1888-28E3-EFF3-3DE6-521B4730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Aprendizaje</a:t>
            </a:r>
            <a:r>
              <a:rPr lang="en-US" dirty="0"/>
              <a:t> no </a:t>
            </a:r>
            <a:r>
              <a:rPr lang="en-US" dirty="0" err="1"/>
              <a:t>supervisado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3A5DE-F44F-57C9-6015-19CA5EBE4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supervisado</a:t>
            </a:r>
            <a:r>
              <a:rPr lang="en-US" dirty="0"/>
              <a:t>, </a:t>
            </a:r>
            <a:r>
              <a:rPr lang="en-US" dirty="0" err="1"/>
              <a:t>usualmente</a:t>
            </a:r>
            <a:r>
              <a:rPr lang="en-US" dirty="0"/>
              <a:t> </a:t>
            </a:r>
            <a:r>
              <a:rPr lang="en-US" dirty="0" err="1"/>
              <a:t>caracterizado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función</a:t>
            </a:r>
            <a:r>
              <a:rPr lang="en-US" dirty="0"/>
              <a:t> de </a:t>
            </a:r>
            <a:r>
              <a:rPr lang="en-US" dirty="0" err="1"/>
              <a:t>pérdida</a:t>
            </a:r>
            <a:r>
              <a:rPr lang="en-US" dirty="0"/>
              <a:t> (</a:t>
            </a:r>
            <a:r>
              <a:rPr lang="en-US" dirty="0" err="1"/>
              <a:t>costos</a:t>
            </a:r>
            <a:r>
              <a:rPr lang="en-US" dirty="0"/>
              <a:t>)</a:t>
            </a:r>
          </a:p>
          <a:p>
            <a:pPr marL="457200" indent="-457200">
              <a:buAutoNum type="arabicPeriod"/>
            </a:pPr>
            <a:r>
              <a:rPr lang="en-US" dirty="0" err="1"/>
              <a:t>Aprendizaje</a:t>
            </a:r>
            <a:r>
              <a:rPr lang="en-US" dirty="0"/>
              <a:t> no </a:t>
            </a:r>
            <a:r>
              <a:rPr lang="en-US" dirty="0" err="1"/>
              <a:t>supervisado</a:t>
            </a:r>
            <a:r>
              <a:rPr lang="en-US" dirty="0"/>
              <a:t> (unsupervised learning) </a:t>
            </a:r>
            <a:r>
              <a:rPr lang="en-US" dirty="0" err="1"/>
              <a:t>buscamos</a:t>
            </a:r>
            <a:r>
              <a:rPr lang="en-US" dirty="0"/>
              <a:t> inferior </a:t>
            </a:r>
            <a:r>
              <a:rPr lang="en-US" dirty="0" err="1"/>
              <a:t>propiedades</a:t>
            </a:r>
            <a:r>
              <a:rPr lang="en-US" dirty="0"/>
              <a:t> de la </a:t>
            </a:r>
            <a:r>
              <a:rPr lang="en-US" dirty="0" err="1"/>
              <a:t>densidad</a:t>
            </a:r>
            <a:r>
              <a:rPr lang="en-US" dirty="0"/>
              <a:t> de </a:t>
            </a:r>
            <a:r>
              <a:rPr lang="en-US" dirty="0" err="1"/>
              <a:t>probabilidad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18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0534-8707-4A25-9BBF-E24F51EF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agrupamientos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7E8A5-5191-420F-BA60-CE6579B80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Cluster analysis or data segmentation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Buscamos</a:t>
            </a:r>
            <a:r>
              <a:rPr lang="en-US" dirty="0"/>
              <a:t> </a:t>
            </a:r>
            <a:r>
              <a:rPr lang="en-US" dirty="0" err="1"/>
              <a:t>agrupamientos</a:t>
            </a:r>
            <a:r>
              <a:rPr lang="en-US" dirty="0"/>
              <a:t> tales que los </a:t>
            </a:r>
            <a:r>
              <a:rPr lang="en-US" dirty="0" err="1"/>
              <a:t>datos</a:t>
            </a:r>
            <a:r>
              <a:rPr lang="en-US" dirty="0"/>
              <a:t> dentro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agrupamiento</a:t>
            </a:r>
            <a:r>
              <a:rPr lang="en-US" dirty="0"/>
              <a:t> </a:t>
            </a:r>
            <a:r>
              <a:rPr lang="en-US" dirty="0" err="1"/>
              <a:t>estén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relacionados</a:t>
            </a:r>
            <a:r>
              <a:rPr lang="en-US" dirty="0"/>
              <a:t> que los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asignados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agrupamientos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 </a:t>
            </a:r>
            <a:r>
              <a:rPr lang="en-US" dirty="0" err="1"/>
              <a:t>siguiente</a:t>
            </a:r>
            <a:r>
              <a:rPr lang="en-US" dirty="0"/>
              <a:t> paso es </a:t>
            </a:r>
            <a:r>
              <a:rPr lang="en-US" dirty="0" err="1"/>
              <a:t>jerarquizar</a:t>
            </a:r>
            <a:r>
              <a:rPr lang="en-US" dirty="0"/>
              <a:t> </a:t>
            </a:r>
            <a:r>
              <a:rPr lang="en-US" dirty="0" err="1"/>
              <a:t>dichos</a:t>
            </a:r>
            <a:r>
              <a:rPr lang="en-US" dirty="0"/>
              <a:t> </a:t>
            </a:r>
            <a:r>
              <a:rPr lang="en-US" dirty="0" err="1"/>
              <a:t>agrupamientos</a:t>
            </a:r>
            <a:r>
              <a:rPr lang="en-US" dirty="0"/>
              <a:t>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análoga</a:t>
            </a:r>
            <a:r>
              <a:rPr lang="en-US" dirty="0"/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 </a:t>
            </a:r>
            <a:r>
              <a:rPr lang="en-US" dirty="0" err="1"/>
              <a:t>necesaria</a:t>
            </a:r>
            <a:r>
              <a:rPr lang="en-US" dirty="0"/>
              <a:t> una </a:t>
            </a:r>
            <a:r>
              <a:rPr lang="en-US" dirty="0" err="1"/>
              <a:t>noción</a:t>
            </a:r>
            <a:r>
              <a:rPr lang="en-US" dirty="0"/>
              <a:t> de </a:t>
            </a:r>
            <a:r>
              <a:rPr lang="en-US" dirty="0" err="1"/>
              <a:t>similitud</a:t>
            </a:r>
            <a:r>
              <a:rPr lang="en-US" dirty="0"/>
              <a:t> o </a:t>
            </a:r>
            <a:r>
              <a:rPr lang="en-US" dirty="0" err="1"/>
              <a:t>disimilitud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Notación</a:t>
            </a:r>
            <a:r>
              <a:rPr lang="en-US" dirty="0"/>
              <a:t>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/>
              <a:t>datos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804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BBFA627-BB1A-D174-FA25-A8277C068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622" t="13594" r="17617" b="24654"/>
          <a:stretch/>
        </p:blipFill>
        <p:spPr>
          <a:xfrm>
            <a:off x="705284" y="722746"/>
            <a:ext cx="10530326" cy="5101965"/>
          </a:xfrm>
        </p:spPr>
      </p:pic>
    </p:spTree>
    <p:extLst>
      <p:ext uri="{BB962C8B-B14F-4D97-AF65-F5344CB8AC3E}">
        <p14:creationId xmlns:p14="http://schemas.microsoft.com/office/powerpoint/2010/main" val="1615668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38CB-8475-DC86-20D0-ADC65665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K-medias (k-means)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EDC76-FD3D-FC62-9951-86C2B5D6F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La idea central es </a:t>
            </a:r>
            <a:r>
              <a:rPr lang="en-US" dirty="0" err="1"/>
              <a:t>agrupar</a:t>
            </a:r>
            <a:r>
              <a:rPr lang="en-US" dirty="0"/>
              <a:t> con base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noción</a:t>
            </a:r>
            <a:r>
              <a:rPr lang="en-US" dirty="0"/>
              <a:t> de </a:t>
            </a:r>
            <a:r>
              <a:rPr lang="en-US" dirty="0" err="1"/>
              <a:t>centroides</a:t>
            </a:r>
            <a:r>
              <a:rPr lang="en-US" dirty="0"/>
              <a:t> (medias)</a:t>
            </a:r>
            <a:endParaRPr lang="en-US"/>
          </a:p>
          <a:p>
            <a:pPr marL="457200" indent="-457200">
              <a:buAutoNum type="arabicPeriod"/>
            </a:pPr>
            <a:r>
              <a:rPr lang="en-US" dirty="0"/>
              <a:t>La </a:t>
            </a:r>
            <a:r>
              <a:rPr lang="en-US" dirty="0" err="1"/>
              <a:t>similitud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usualmente</a:t>
            </a:r>
            <a:r>
              <a:rPr lang="en-US" dirty="0"/>
              <a:t> </a:t>
            </a:r>
            <a:r>
              <a:rPr lang="en-US" dirty="0" err="1"/>
              <a:t>utiliza</a:t>
            </a:r>
            <a:r>
              <a:rPr lang="en-US" dirty="0"/>
              <a:t> la </a:t>
            </a:r>
            <a:r>
              <a:rPr lang="en-US" dirty="0" err="1"/>
              <a:t>distancia</a:t>
            </a:r>
            <a:r>
              <a:rPr lang="en-US" dirty="0"/>
              <a:t> </a:t>
            </a:r>
            <a:r>
              <a:rPr lang="en-US" dirty="0" err="1"/>
              <a:t>Euclidiana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Se </a:t>
            </a:r>
            <a:r>
              <a:rPr lang="en-US" dirty="0" err="1"/>
              <a:t>crea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un </a:t>
            </a:r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optimización</a:t>
            </a:r>
            <a:endParaRPr lang="en-US"/>
          </a:p>
          <a:p>
            <a:pPr marL="383540" lvl="1">
              <a:buAutoNum type="arabicPeriod"/>
            </a:pPr>
            <a:r>
              <a:rPr lang="en-US" dirty="0"/>
              <a:t> Es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deducir</a:t>
            </a:r>
            <a:r>
              <a:rPr lang="en-US" dirty="0"/>
              <a:t> 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...</a:t>
            </a:r>
          </a:p>
          <a:p>
            <a:pPr marL="383540" lvl="1">
              <a:buAutoNum type="arabicPeriod"/>
            </a:pPr>
            <a:r>
              <a:rPr lang="en-US" dirty="0"/>
              <a:t> 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presentar</a:t>
            </a:r>
            <a:r>
              <a:rPr lang="en-US" dirty="0"/>
              <a:t> un </a:t>
            </a:r>
            <a:r>
              <a:rPr lang="en-US" dirty="0" err="1"/>
              <a:t>algoritmo</a:t>
            </a:r>
            <a:r>
              <a:rPr lang="en-US" dirty="0"/>
              <a:t> simple...</a:t>
            </a:r>
          </a:p>
          <a:p>
            <a:pPr marL="383540" lvl="1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5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catter chart, qr code&#10;&#10;Description automatically generated">
            <a:extLst>
              <a:ext uri="{FF2B5EF4-FFF2-40B4-BE49-F238E27FC236}">
                <a16:creationId xmlns:a16="http://schemas.microsoft.com/office/drawing/2014/main" id="{2F91C58D-AB8C-1EC5-AF33-4CAB0D9A4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695" y="67338"/>
            <a:ext cx="6951517" cy="672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42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3577E3F-ADE7-C0CF-7021-087F8B5E1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23" y="46884"/>
            <a:ext cx="5075663" cy="6421247"/>
          </a:xfrm>
          <a:prstGeom prst="rect">
            <a:avLst/>
          </a:prstGeom>
        </p:spPr>
      </p:pic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46C3745-B134-0F55-083D-F2B3CB9D0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212" y="5541069"/>
            <a:ext cx="4908395" cy="930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884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ED20F2AA-8972-CFD8-32E2-125B2A204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78" y="45226"/>
            <a:ext cx="10194422" cy="6604451"/>
          </a:xfrm>
        </p:spPr>
      </p:pic>
    </p:spTree>
    <p:extLst>
      <p:ext uri="{BB962C8B-B14F-4D97-AF65-F5344CB8AC3E}">
        <p14:creationId xmlns:p14="http://schemas.microsoft.com/office/powerpoint/2010/main" val="3538934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204A7FA-D463-4F3F-8CE7-17025D9DD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350" y="73104"/>
            <a:ext cx="8578526" cy="6548695"/>
          </a:xfrm>
        </p:spPr>
      </p:pic>
    </p:spTree>
    <p:extLst>
      <p:ext uri="{BB962C8B-B14F-4D97-AF65-F5344CB8AC3E}">
        <p14:creationId xmlns:p14="http://schemas.microsoft.com/office/powerpoint/2010/main" val="10112071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97_TF11437505.potx" id="{A814AFD0-4982-44B2-B11C-36632E99DE22}" vid="{FCAA5BDB-2F44-4F34-9873-F8ED54E0AC9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DAB21F93FA834EAF2C088CF14607AB" ma:contentTypeVersion="7" ma:contentTypeDescription="Create a new document." ma:contentTypeScope="" ma:versionID="cb3587e30a41725a3f955f6e3f63e157">
  <xsd:schema xmlns:xsd="http://www.w3.org/2001/XMLSchema" xmlns:xs="http://www.w3.org/2001/XMLSchema" xmlns:p="http://schemas.microsoft.com/office/2006/metadata/properties" xmlns:ns3="6e90d7c7-4f0c-4442-ac85-faa40625c878" xmlns:ns4="892318d4-e363-48a4-912e-c56c7be1628f" targetNamespace="http://schemas.microsoft.com/office/2006/metadata/properties" ma:root="true" ma:fieldsID="cc60fb92382c6bae50f68afc94b7feef" ns3:_="" ns4:_="">
    <xsd:import namespace="6e90d7c7-4f0c-4442-ac85-faa40625c878"/>
    <xsd:import namespace="892318d4-e363-48a4-912e-c56c7be1628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90d7c7-4f0c-4442-ac85-faa40625c8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2318d4-e363-48a4-912e-c56c7be16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892318d4-e363-48a4-912e-c56c7be1628f"/>
    <ds:schemaRef ds:uri="http://schemas.microsoft.com/office/infopath/2007/PartnerControls"/>
    <ds:schemaRef ds:uri="6e90d7c7-4f0c-4442-ac85-faa40625c878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ACAD238-AB66-4F48-9102-CD67BE45A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90d7c7-4f0c-4442-ac85-faa40625c878"/>
    <ds:schemaRef ds:uri="892318d4-e363-48a4-912e-c56c7be16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</TotalTime>
  <Words>167</Words>
  <Application>Microsoft Office PowerPoint</Application>
  <PresentationFormat>Widescreen</PresentationFormat>
  <Paragraphs>22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Georgia Pro Cond Light</vt:lpstr>
      <vt:lpstr>Speak Pro</vt:lpstr>
      <vt:lpstr>RetrospectVTI</vt:lpstr>
      <vt:lpstr>Minería de datos: Clase 12 de septiembre</vt:lpstr>
      <vt:lpstr>Aprendizaje no supervisado</vt:lpstr>
      <vt:lpstr>Análisis de agrupamientos</vt:lpstr>
      <vt:lpstr>PowerPoint Presentation</vt:lpstr>
      <vt:lpstr>K-medias (k-means)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¿Dudas o 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Curso: Minería de datos</dc:title>
  <dc:creator>Jose Guillermo Herrera Ramirez</dc:creator>
  <cp:lastModifiedBy>Jose Guillermo Herrera Ramirez</cp:lastModifiedBy>
  <cp:revision>602</cp:revision>
  <dcterms:created xsi:type="dcterms:W3CDTF">2022-08-08T17:41:56Z</dcterms:created>
  <dcterms:modified xsi:type="dcterms:W3CDTF">2022-09-12T22:34:36Z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0x010100ACDAB21F93FA834EAF2C088CF14607AB</vt:lpwstr>
  </property>
</Properties>
</file>